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65A"/>
    <a:srgbClr val="5A2359"/>
    <a:srgbClr val="F0536A"/>
    <a:srgbClr val="F2F2F2"/>
    <a:srgbClr val="000000"/>
    <a:srgbClr val="E10598"/>
    <a:srgbClr val="708DEA"/>
    <a:srgbClr val="002395"/>
    <a:srgbClr val="90AAF4"/>
    <a:srgbClr val="AF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9631" autoAdjust="0"/>
  </p:normalViewPr>
  <p:slideViewPr>
    <p:cSldViewPr snapToGrid="0" snapToObjects="1">
      <p:cViewPr varScale="1">
        <p:scale>
          <a:sx n="162" d="100"/>
          <a:sy n="162" d="100"/>
        </p:scale>
        <p:origin x="23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12/02/2018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12/02/2018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3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9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39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" y="0"/>
            <a:ext cx="9180000" cy="51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1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" y="0"/>
            <a:ext cx="9180000" cy="51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60956"/>
      </p:ext>
    </p:extLst>
  </p:cSld>
  <p:clrMapOvr>
    <a:masterClrMapping/>
  </p:clrMapOvr>
</p:sld>
</file>

<file path=ppt/theme/theme1.xml><?xml version="1.0" encoding="utf-8"?>
<a:theme xmlns:a="http://schemas.openxmlformats.org/drawingml/2006/main" name="New Master Slides widescreen">
  <a:themeElements>
    <a:clrScheme name="SAGE">
      <a:dk1>
        <a:srgbClr val="002395"/>
      </a:dk1>
      <a:lt1>
        <a:sysClr val="window" lastClr="FFFFFF"/>
      </a:lt1>
      <a:dk2>
        <a:srgbClr val="002395"/>
      </a:dk2>
      <a:lt2>
        <a:srgbClr val="FFFFFF"/>
      </a:lt2>
      <a:accent1>
        <a:srgbClr val="9DB1F1"/>
      </a:accent1>
      <a:accent2>
        <a:srgbClr val="708DEA"/>
      </a:accent2>
      <a:accent3>
        <a:srgbClr val="1670D4"/>
      </a:accent3>
      <a:accent4>
        <a:srgbClr val="3A23C3"/>
      </a:accent4>
      <a:accent5>
        <a:srgbClr val="2F169A"/>
      </a:accent5>
      <a:accent6>
        <a:srgbClr val="251179"/>
      </a:accent6>
      <a:hlink>
        <a:srgbClr val="0000FF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9A3B8FA2BD64C99149E3CADB04C92" ma:contentTypeVersion="3" ma:contentTypeDescription="Create a new document." ma:contentTypeScope="" ma:versionID="c4303f8fbc455e72afb56f18b657185f">
  <xsd:schema xmlns:xsd="http://www.w3.org/2001/XMLSchema" xmlns:xs="http://www.w3.org/2001/XMLSchema" xmlns:p="http://schemas.microsoft.com/office/2006/metadata/properties" xmlns:ns3="http://schemas.microsoft.com/sharepoint/v4" targetNamespace="http://schemas.microsoft.com/office/2006/metadata/properties" ma:root="true" ma:fieldsID="67c1ba92d384a6bf4f8cfb43f5d7cb5c" ns3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72CF6-7B0D-47D4-A063-22CBD32A2CA3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D3D5CD-3972-4870-AB28-4FE287EA2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167E20-20CB-4295-A34D-83757B2A0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Master Slides widescreen.potx</Template>
  <TotalTime>5506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New Master Slides widescreen</vt:lpstr>
      <vt:lpstr>PowerPoint Presentation</vt:lpstr>
      <vt:lpstr>PowerPoint Presentation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know</dc:title>
  <dc:creator>Martha Sedgwick</dc:creator>
  <cp:lastModifiedBy>Bourque, Jennifer</cp:lastModifiedBy>
  <cp:revision>483</cp:revision>
  <dcterms:created xsi:type="dcterms:W3CDTF">2012-11-12T22:03:53Z</dcterms:created>
  <dcterms:modified xsi:type="dcterms:W3CDTF">2018-02-12T17:55:01Z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0x010100B9B9A3B8FA2BD64C99149E3CADB04C92</vt:lpwstr>
  </property>
</Properties>
</file>