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8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8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1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2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8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05D5-3191-D244-9546-006150BA32F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2640-D9CD-004E-A948-0DC0CB87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9" y="-12422"/>
            <a:ext cx="9217364" cy="69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9" y="-12422"/>
            <a:ext cx="9217364" cy="69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9A3B8FA2BD64C99149E3CADB04C92" ma:contentTypeVersion="3" ma:contentTypeDescription="Create a new document." ma:contentTypeScope="" ma:versionID="c4303f8fbc455e72afb56f18b657185f">
  <xsd:schema xmlns:xsd="http://www.w3.org/2001/XMLSchema" xmlns:xs="http://www.w3.org/2001/XMLSchema" xmlns:p="http://schemas.microsoft.com/office/2006/metadata/properties" xmlns:ns3="http://schemas.microsoft.com/sharepoint/v4" targetNamespace="http://schemas.microsoft.com/office/2006/metadata/properties" ma:root="true" ma:fieldsID="67c1ba92d384a6bf4f8cfb43f5d7cb5c" ns3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2E193F-9E38-46CC-BB3E-EA2A334C1B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935D34-6D63-460F-8E55-200058CDB262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7679FE89-5C96-4498-A274-E8EF0A62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Sage Publicatons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Guyaz</dc:creator>
  <cp:lastModifiedBy>Bourque, Jennifer</cp:lastModifiedBy>
  <cp:revision>6</cp:revision>
  <dcterms:created xsi:type="dcterms:W3CDTF">2016-09-16T09:17:28Z</dcterms:created>
  <dcterms:modified xsi:type="dcterms:W3CDTF">2018-02-12T17:53:28Z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0x010100B9B9A3B8FA2BD64C99149E3CADB04C92</vt:lpwstr>
  </property>
</Properties>
</file>